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99C3-4001-A8C5-C419-EEBF6FDBF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F4100-1352-AF25-1BE3-49352C9D4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D3A1-EEC7-FDAC-AEB7-39FF7D30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D52F-725D-CD23-FB80-4C9FF2F1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D0B62-D023-6A8D-44AC-9870B82E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85B1-D43C-905B-99DD-B8371ED9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BA6E1-D3E2-005D-EB08-FE9670475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20583-A418-F4A4-A641-BACC609F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6E4A-287C-3558-659B-CCC3F1B4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8BEBB-CF61-DC6C-689F-581E5F45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941E-0BF2-3FB8-289D-6C630971E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DCD4C-AC94-B2B6-DAD3-748AD216A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736E-80BB-E5EA-90AB-0BEA3639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51041-0812-9BB4-935C-358A8703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986D7-2DE8-B146-C88C-FE31411D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9B5B-070D-4FFA-C66B-838D54A4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455F-01EF-9E6C-EB88-00A25CE99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5A33-5D80-3D3F-F62B-C71FC0F1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AACD0-601D-3C00-EE34-18DCBE65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7EDB7-4581-B54B-F2C7-B3FAF2F6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C20C-D820-9106-6487-EEF52E3B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9126B-8B1E-1668-AEAC-C034AF842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9EF9-A37D-1B00-8E49-B0F3E460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02C14-EC25-5175-1EB0-0A8DDBB2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E638-F9E5-5CA3-2924-927923FC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D59F-7680-7B31-7CC8-2DA4EB1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45446-4A80-2457-99F9-975E4B559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43CD7-5C36-DDB5-E778-D3EED4C4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02DF-C954-3CD8-0011-AB1B5152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A7EE5-47D8-9B69-BF6C-4856CC67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C5202-083D-270C-CBA2-BA517BED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D8A5-CCBD-8668-602A-A85419CF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FB49-4B25-7D45-64CB-B111CD63F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EE541-E567-6DB9-4B76-5A2A887CF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BB2FF-D271-92D0-C0F5-371EDB02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50D0A-5577-4947-77DD-0712DFF22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A8E85-F60B-D3E1-B783-E60B66D5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34C8E-B87C-7D62-6C7D-9205EB3A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F53E3-BDBA-512F-023C-BA62F134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5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34B4-9A7D-56AA-B5AB-9A7B1D9C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6F0A3-0196-7E34-FA6F-EC9C7E97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59DEE-8671-2236-F538-193C8986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0FADA-5AC5-153F-E524-B25BC87A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54C842-92FA-26BD-0320-7FEF8932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95FF1-0E8A-6E73-4CB0-469DD133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1F53-6560-A529-0120-7BBF0EF4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EE21-9607-317E-144F-3481C555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FF38-74A5-0766-04C5-62AF39C4C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36AE9-2194-4D88-ADFA-127077DF0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ABADE-4560-42AE-D16E-D12871F1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C92B2-56ED-069B-8554-D6FF5B7D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9D034-8F5C-BA5F-DD37-659638CE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B6B-00E9-B1A7-5E47-25E0291D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94812-287C-3697-295E-0AA54D5F0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DB15A-728E-9954-358B-C16FDBA9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3BD0C-7E6D-FDC7-DF99-7D188A15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25417-E540-9632-36F6-8B445322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37445-BDC7-00B7-E7C4-7278B653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D09CA-A668-3ACF-3933-6FD73EB2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0CA5-433C-E30A-4B00-F4BEF18A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5917A-9419-E9EA-7E45-0F16EFE8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295E2-E0FC-2D4C-9347-736B94322182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50F3-76FB-4F1A-9B7F-1FFE3C0E8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74E5-970B-987F-3349-CE41171F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472550-D211-EF4C-939D-D7A0B785C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9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text&#10;&#10;Description automatically generated">
            <a:extLst>
              <a:ext uri="{FF2B5EF4-FFF2-40B4-BE49-F238E27FC236}">
                <a16:creationId xmlns:a16="http://schemas.microsoft.com/office/drawing/2014/main" id="{DC1F3FD0-C3ED-4F55-5CFE-773D5340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0" y="0"/>
            <a:ext cx="12198220" cy="68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F1B173B5-DA8B-BE29-B38C-B635388F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" y="493986"/>
            <a:ext cx="12108372" cy="58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7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4F1BF68-5083-37E4-AA7F-3D1C1861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" y="231228"/>
            <a:ext cx="12186335" cy="63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EFCCB54B-6B7C-5CC8-D4C9-70F5A30A2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" y="118386"/>
            <a:ext cx="11907682" cy="66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7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693299BD-CF4A-E588-6D4C-6CE36A79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2" y="55179"/>
            <a:ext cx="11728376" cy="67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ocument&#10;&#10;Description automatically generated">
            <a:extLst>
              <a:ext uri="{FF2B5EF4-FFF2-40B4-BE49-F238E27FC236}">
                <a16:creationId xmlns:a16="http://schemas.microsoft.com/office/drawing/2014/main" id="{3B3E5F55-5CBD-BF5A-7C0C-6F79A0872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8" y="262518"/>
            <a:ext cx="11491603" cy="63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number and a red circle&#10;&#10;Description automatically generated">
            <a:extLst>
              <a:ext uri="{FF2B5EF4-FFF2-40B4-BE49-F238E27FC236}">
                <a16:creationId xmlns:a16="http://schemas.microsoft.com/office/drawing/2014/main" id="{9245DE31-9481-5EA6-A7D9-B64AADAE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6" y="438807"/>
            <a:ext cx="11139667" cy="59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 and red and black letters&#10;&#10;Description automatically generated">
            <a:extLst>
              <a:ext uri="{FF2B5EF4-FFF2-40B4-BE49-F238E27FC236}">
                <a16:creationId xmlns:a16="http://schemas.microsoft.com/office/drawing/2014/main" id="{2794504A-4C38-480C-E3C7-2E06F0D48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31" y="210523"/>
            <a:ext cx="10945538" cy="64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 and red and black letters&#10;&#10;Description automatically generated">
            <a:extLst>
              <a:ext uri="{FF2B5EF4-FFF2-40B4-BE49-F238E27FC236}">
                <a16:creationId xmlns:a16="http://schemas.microsoft.com/office/drawing/2014/main" id="{7EBB1471-10D4-E7CC-BD2B-D13314DBB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43" y="359979"/>
            <a:ext cx="11616513" cy="61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4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JJ Whitson</dc:creator>
  <cp:lastModifiedBy>JJ Whitson</cp:lastModifiedBy>
  <cp:revision>1</cp:revision>
  <dcterms:created xsi:type="dcterms:W3CDTF">2024-09-19T20:52:59Z</dcterms:created>
  <dcterms:modified xsi:type="dcterms:W3CDTF">2024-09-19T21:00:52Z</dcterms:modified>
</cp:coreProperties>
</file>